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6" r:id="rId1"/>
    <p:sldMasterId id="2147483738" r:id="rId2"/>
  </p:sldMasterIdLst>
  <p:notesMasterIdLst>
    <p:notesMasterId r:id="rId12"/>
  </p:notesMasterIdLst>
  <p:handoutMasterIdLst>
    <p:handoutMasterId r:id="rId13"/>
  </p:handoutMasterIdLst>
  <p:sldIdLst>
    <p:sldId id="415" r:id="rId3"/>
    <p:sldId id="412" r:id="rId4"/>
    <p:sldId id="418" r:id="rId5"/>
    <p:sldId id="421" r:id="rId6"/>
    <p:sldId id="420" r:id="rId7"/>
    <p:sldId id="427" r:id="rId8"/>
    <p:sldId id="428" r:id="rId9"/>
    <p:sldId id="429" r:id="rId10"/>
    <p:sldId id="40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D7FF"/>
    <a:srgbClr val="00B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27" autoAdjust="0"/>
    <p:restoredTop sz="95102" autoAdjust="0"/>
  </p:normalViewPr>
  <p:slideViewPr>
    <p:cSldViewPr snapToGrid="0" snapToObjects="1">
      <p:cViewPr varScale="1">
        <p:scale>
          <a:sx n="124" d="100"/>
          <a:sy n="124" d="100"/>
        </p:scale>
        <p:origin x="93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8" d="100"/>
        <a:sy n="158" d="100"/>
      </p:scale>
      <p:origin x="0" y="2729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D9B3D7-15CB-9343-AA49-EFB5A8F33F1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9BD6B-3536-BC44-B54A-7079C6CEB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3032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EFF1E-85A1-6640-AFB9-C38833E80A84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967457-1E83-1040-AFF7-8D09C473D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842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67457-1E83-1040-AFF7-8D09C473DBD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602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67457-1E83-1040-AFF7-8D09C473DBD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62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de-DE"/>
              <a:t>© EV3Lessons.com, 2020, Last Update: (12/21/2019)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377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37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281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04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80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2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304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662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2174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0398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1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3603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6405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3314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74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8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33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976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25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53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6191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524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45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© EV3Lessons.com, 2020, Last Update: (12/21/2019)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945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creativecommons.org/licenses/by-nc-sa/4.0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143000" y="3280079"/>
            <a:ext cx="6858000" cy="914400"/>
          </a:xfrm>
        </p:spPr>
        <p:txBody>
          <a:bodyPr/>
          <a:lstStyle/>
          <a:p>
            <a:r>
              <a:rPr lang="en-US" dirty="0"/>
              <a:t>EV3 </a:t>
            </a:r>
            <a:r>
              <a:rPr lang="en-US" dirty="0" err="1"/>
              <a:t>Classoom</a:t>
            </a:r>
            <a:r>
              <a:rPr lang="en-US" dirty="0"/>
              <a:t>: </a:t>
            </a:r>
          </a:p>
          <a:p>
            <a:r>
              <a:rPr lang="ro-RO" dirty="0"/>
              <a:t>Update pentru </a:t>
            </a:r>
            <a:r>
              <a:rPr lang="en-US" dirty="0"/>
              <a:t>Software </a:t>
            </a:r>
            <a:r>
              <a:rPr lang="ro-RO" dirty="0"/>
              <a:t>și</a:t>
            </a:r>
            <a:r>
              <a:rPr lang="en-US" dirty="0"/>
              <a:t> Firmware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789500-8A09-C644-94AD-09B6B4EB0B29}"/>
              </a:ext>
            </a:extLst>
          </p:cNvPr>
          <p:cNvSpPr txBox="1">
            <a:spLocks/>
          </p:cNvSpPr>
          <p:nvPr/>
        </p:nvSpPr>
        <p:spPr>
          <a:xfrm>
            <a:off x="4868091" y="272833"/>
            <a:ext cx="3897684" cy="15980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/>
              <a:t>BEGINNER PROGRAMMING LESSON</a:t>
            </a:r>
            <a:endParaRPr lang="en-US" sz="3200" dirty="0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33430088-1C0F-3443-BD7A-781A4C0F8A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7" t="7031" r="4033" b="8124"/>
          <a:stretch/>
        </p:blipFill>
        <p:spPr>
          <a:xfrm>
            <a:off x="129863" y="209018"/>
            <a:ext cx="4442137" cy="1673443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2DAED41F-3EC0-8B4A-B135-5D3003AA6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120" y="4883748"/>
            <a:ext cx="1444298" cy="144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461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Obiectivele lecției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o-RO" dirty="0"/>
              <a:t>Învățăm cum să actualizăm </a:t>
            </a:r>
            <a:r>
              <a:rPr lang="en-US" dirty="0"/>
              <a:t>software</a:t>
            </a:r>
            <a:r>
              <a:rPr lang="ro-RO" dirty="0"/>
              <a:t>-ul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ro-RO" dirty="0"/>
              <a:t>Învățăm cum să actualizăm </a:t>
            </a:r>
            <a:r>
              <a:rPr lang="en-US" dirty="0"/>
              <a:t>firmware</a:t>
            </a:r>
            <a:r>
              <a:rPr lang="ro-RO" dirty="0"/>
              <a:t>-ul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718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De ce să ne preocupăm de </a:t>
            </a:r>
            <a:r>
              <a:rPr lang="en-US" dirty="0"/>
              <a:t>update</a:t>
            </a:r>
            <a:r>
              <a:rPr lang="ro-RO" dirty="0"/>
              <a:t>-uri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844746" cy="4373563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ro-RO" dirty="0"/>
              <a:t>Când primești prima dată </a:t>
            </a:r>
            <a:r>
              <a:rPr lang="en-US" dirty="0"/>
              <a:t>EV3, </a:t>
            </a:r>
            <a:r>
              <a:rPr lang="ro-RO" dirty="0"/>
              <a:t>ar trebui să actualizezi atât software-ul </a:t>
            </a:r>
            <a:r>
              <a:rPr lang="en-US" dirty="0"/>
              <a:t>EV3</a:t>
            </a:r>
            <a:r>
              <a:rPr lang="ro-RO" dirty="0"/>
              <a:t>-ului cât și versiunea de </a:t>
            </a:r>
            <a:r>
              <a:rPr lang="en-US" dirty="0"/>
              <a:t>firmware. 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</a:t>
            </a:r>
            <a:r>
              <a:rPr lang="ro-RO" dirty="0"/>
              <a:t>ulți utilizatori continuă să folosească s</a:t>
            </a:r>
            <a:r>
              <a:rPr lang="en-US" dirty="0" err="1"/>
              <a:t>oftware</a:t>
            </a:r>
            <a:r>
              <a:rPr lang="ro-RO" dirty="0"/>
              <a:t>-ul și</a:t>
            </a:r>
            <a:r>
              <a:rPr lang="en-US" dirty="0"/>
              <a:t> firmware</a:t>
            </a:r>
            <a:r>
              <a:rPr lang="ro-RO" dirty="0"/>
              <a:t>-ul inițial</a:t>
            </a:r>
            <a:r>
              <a:rPr lang="en-US" dirty="0"/>
              <a:t>. </a:t>
            </a:r>
          </a:p>
          <a:p>
            <a:pPr marL="342900" indent="-342900">
              <a:buFont typeface="Arial" charset="0"/>
              <a:buChar char="•"/>
            </a:pPr>
            <a:r>
              <a:rPr lang="ro-RO" dirty="0"/>
              <a:t>Multe dintre erori au fost rezolvate și au fost adăugate multe alte caracteristici de când a apărut </a:t>
            </a:r>
            <a:r>
              <a:rPr lang="en-US" dirty="0"/>
              <a:t>EV3 </a:t>
            </a:r>
            <a:r>
              <a:rPr lang="ro-RO" dirty="0"/>
              <a:t>pentru prima dată</a:t>
            </a:r>
            <a:r>
              <a:rPr lang="en-US" dirty="0"/>
              <a:t>. </a:t>
            </a:r>
          </a:p>
          <a:p>
            <a:pPr marL="800100" lvl="1" indent="-342900">
              <a:buFont typeface="Arial" charset="0"/>
              <a:buChar char="•"/>
            </a:pPr>
            <a:r>
              <a:rPr lang="ro-RO" dirty="0"/>
              <a:t>De exemplu</a:t>
            </a:r>
            <a:r>
              <a:rPr lang="en-US" dirty="0"/>
              <a:t>, </a:t>
            </a:r>
            <a:r>
              <a:rPr lang="ro-RO" dirty="0"/>
              <a:t>eroare </a:t>
            </a:r>
            <a:r>
              <a:rPr lang="en-US" dirty="0"/>
              <a:t>VM Program Instruction Break </a:t>
            </a:r>
            <a:r>
              <a:rPr lang="ro-RO" dirty="0"/>
              <a:t>a fost rezolvată într-un u</a:t>
            </a:r>
            <a:r>
              <a:rPr lang="en-US" dirty="0" err="1"/>
              <a:t>pdate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/>
              <a:t>n 2016.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496" y="2345725"/>
            <a:ext cx="1760887" cy="259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21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NOT</a:t>
            </a:r>
            <a:r>
              <a:rPr lang="ro-RO" dirty="0"/>
              <a:t>ă</a:t>
            </a:r>
            <a:r>
              <a:rPr lang="en-US" dirty="0"/>
              <a:t>: </a:t>
            </a:r>
            <a:r>
              <a:rPr lang="ro-RO" dirty="0"/>
              <a:t>două ediții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2116" y="2785183"/>
            <a:ext cx="2395230" cy="469876"/>
          </a:xfrm>
        </p:spPr>
        <p:txBody>
          <a:bodyPr/>
          <a:lstStyle/>
          <a:p>
            <a:pPr algn="ctr"/>
            <a:r>
              <a:rPr lang="en-US" dirty="0"/>
              <a:t>Home Edition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655621" y="2786044"/>
            <a:ext cx="3534032" cy="498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Education Edition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5930" r="16448"/>
          <a:stretch/>
        </p:blipFill>
        <p:spPr>
          <a:xfrm>
            <a:off x="662116" y="3441418"/>
            <a:ext cx="3063445" cy="25482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6654" r="5481"/>
          <a:stretch/>
        </p:blipFill>
        <p:spPr>
          <a:xfrm>
            <a:off x="4202723" y="3548112"/>
            <a:ext cx="4499952" cy="272952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39616" y="1274563"/>
            <a:ext cx="743589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ro-RO" sz="2000" dirty="0"/>
              <a:t>Sunt două firmware-uri diferite și software-uri de programare disponibile</a:t>
            </a:r>
            <a:r>
              <a:rPr lang="en-US" sz="2000" dirty="0"/>
              <a:t>: Home and Education Editions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afla</a:t>
            </a:r>
            <a:r>
              <a:rPr lang="en-US" sz="2000" dirty="0"/>
              <a:t> </a:t>
            </a:r>
            <a:r>
              <a:rPr lang="en-US" sz="2000" dirty="0" err="1"/>
              <a:t>diferen</a:t>
            </a:r>
            <a:r>
              <a:rPr lang="ro-RO" sz="2000" dirty="0"/>
              <a:t>ț</a:t>
            </a:r>
            <a:r>
              <a:rPr lang="en-US" sz="2000" dirty="0" err="1"/>
              <a:t>ele</a:t>
            </a:r>
            <a:r>
              <a:rPr lang="en-US" sz="2000" dirty="0"/>
              <a:t> </a:t>
            </a:r>
            <a:r>
              <a:rPr lang="en-US" sz="2000" dirty="0" err="1"/>
              <a:t>dintre</a:t>
            </a:r>
            <a:r>
              <a:rPr lang="en-US" sz="2000" dirty="0"/>
              <a:t> </a:t>
            </a:r>
            <a:r>
              <a:rPr lang="en-US" sz="2000" dirty="0" err="1"/>
              <a:t>cele</a:t>
            </a:r>
            <a:r>
              <a:rPr lang="ro-RO" sz="2000" dirty="0"/>
              <a:t> două</a:t>
            </a:r>
            <a:r>
              <a:rPr lang="en-US" sz="2000" dirty="0"/>
              <a:t>, </a:t>
            </a:r>
            <a:r>
              <a:rPr lang="ro-RO" sz="2000" dirty="0"/>
              <a:t>citește</a:t>
            </a:r>
            <a:r>
              <a:rPr lang="en-US" sz="2000" dirty="0"/>
              <a:t> http://ev3lessons.com/2017/01/17/Home-vs-Edu.html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887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sz="3200" dirty="0"/>
              <a:t>Actualizarea </a:t>
            </a:r>
            <a:r>
              <a:rPr lang="en-US" sz="3200" dirty="0"/>
              <a:t>SOFTWARE</a:t>
            </a:r>
            <a:r>
              <a:rPr lang="ro-RO" sz="3200" dirty="0"/>
              <a:t>-ului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06611"/>
            <a:ext cx="4646141" cy="4373563"/>
          </a:xfrm>
        </p:spPr>
        <p:txBody>
          <a:bodyPr>
            <a:normAutofit/>
          </a:bodyPr>
          <a:lstStyle/>
          <a:p>
            <a:pPr marL="457200" indent="-457200">
              <a:buAutoNum type="arabicParenR"/>
            </a:pPr>
            <a:r>
              <a:rPr lang="ro-RO" dirty="0"/>
              <a:t>Deschide software-ul </a:t>
            </a:r>
            <a:r>
              <a:rPr lang="en-US" dirty="0"/>
              <a:t>EV3 </a:t>
            </a:r>
            <a:r>
              <a:rPr lang="ro-RO" dirty="0"/>
              <a:t>pe care l-ai instalat mai devreme</a:t>
            </a:r>
            <a:endParaRPr lang="en-US" dirty="0"/>
          </a:p>
          <a:p>
            <a:pPr marL="457200" indent="-457200">
              <a:buAutoNum type="arabicParenR"/>
            </a:pPr>
            <a:r>
              <a:rPr lang="ro-RO" dirty="0"/>
              <a:t>Din </a:t>
            </a:r>
            <a:r>
              <a:rPr lang="en-US" dirty="0"/>
              <a:t>Menu, </a:t>
            </a:r>
            <a:r>
              <a:rPr lang="ro-RO" dirty="0"/>
              <a:t>alege </a:t>
            </a:r>
            <a:r>
              <a:rPr lang="en-US" dirty="0"/>
              <a:t>“About LEGO MINDSTORMS EV3”</a:t>
            </a:r>
          </a:p>
          <a:p>
            <a:pPr marL="457200" indent="-457200">
              <a:buAutoNum type="arabicParenR"/>
            </a:pPr>
            <a:r>
              <a:rPr lang="ro-RO" dirty="0"/>
              <a:t>O fereastra pop-up va apare, arătând versiunea de softwarepe care o folosești.</a:t>
            </a:r>
            <a:r>
              <a:rPr lang="en-US" dirty="0"/>
              <a:t> </a:t>
            </a:r>
          </a:p>
          <a:p>
            <a:pPr marL="457200" indent="-457200">
              <a:buAutoNum type="arabicParenR"/>
            </a:pPr>
            <a:r>
              <a:rPr lang="ro-RO" dirty="0"/>
              <a:t>Apasă pe meniul </a:t>
            </a:r>
            <a:r>
              <a:rPr lang="en-US" dirty="0"/>
              <a:t>“Check for Update…” </a:t>
            </a:r>
            <a:r>
              <a:rPr lang="ro-RO" dirty="0"/>
              <a:t>pentru a vedea dacă este disponibilă o versiune mai nnouă de software.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4D8C68-DB3C-554E-8DD0-E9E76DEDCA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43" r="2447" b="4615"/>
          <a:stretch/>
        </p:blipFill>
        <p:spPr>
          <a:xfrm>
            <a:off x="5207497" y="1275489"/>
            <a:ext cx="3563514" cy="16832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21917B-318F-F84B-8143-902C6B452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700" y="3070471"/>
            <a:ext cx="2167101" cy="14074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415589-8DF9-4942-ADCB-E992056DFD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41" b="4282"/>
          <a:stretch/>
        </p:blipFill>
        <p:spPr>
          <a:xfrm>
            <a:off x="5352393" y="4670402"/>
            <a:ext cx="3196459" cy="151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20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BD3A7-A516-504B-BBC6-F5188E8B5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sz="3000" dirty="0"/>
              <a:t>Actualizarea </a:t>
            </a:r>
            <a:r>
              <a:rPr lang="en-US" sz="3000" dirty="0"/>
              <a:t>Firmware</a:t>
            </a:r>
            <a:r>
              <a:rPr lang="ro-RO" sz="3000" dirty="0"/>
              <a:t>-ului brick-ului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450E9-558A-A24A-93BE-7B14383F1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8107"/>
            <a:ext cx="8245474" cy="1610831"/>
          </a:xfrm>
        </p:spPr>
        <p:txBody>
          <a:bodyPr>
            <a:normAutofit/>
          </a:bodyPr>
          <a:lstStyle/>
          <a:p>
            <a:r>
              <a:rPr lang="ro-RO" sz="1600" dirty="0"/>
              <a:t>Versiunea actuală a software-ului Scratch </a:t>
            </a:r>
            <a:r>
              <a:rPr lang="en-US" sz="1600" dirty="0"/>
              <a:t>EV3 </a:t>
            </a:r>
            <a:r>
              <a:rPr lang="ro-RO" sz="1600" dirty="0"/>
              <a:t>nu suportă actualizarea firmware-ului de pe brick.</a:t>
            </a:r>
            <a:endParaRPr lang="en-US" sz="1600" dirty="0"/>
          </a:p>
          <a:p>
            <a:r>
              <a:rPr lang="ro-RO" sz="1600" dirty="0"/>
              <a:t>Pentru actualizarea </a:t>
            </a:r>
            <a:r>
              <a:rPr lang="en-US" sz="1600" dirty="0"/>
              <a:t>firmware</a:t>
            </a:r>
            <a:r>
              <a:rPr lang="ro-RO" sz="1600" dirty="0"/>
              <a:t>-ului mergi la</a:t>
            </a:r>
            <a:r>
              <a:rPr lang="en-US" sz="1600" dirty="0"/>
              <a:t>: </a:t>
            </a:r>
          </a:p>
          <a:p>
            <a:pPr marL="800100" lvl="1" indent="-342900"/>
            <a:r>
              <a:rPr lang="en-US" sz="1600" dirty="0"/>
              <a:t>https://ev3manager.education.lego.com/</a:t>
            </a:r>
          </a:p>
          <a:p>
            <a:pPr marL="800100" lvl="1" indent="-342900"/>
            <a:r>
              <a:rPr lang="en-US" sz="1600" dirty="0"/>
              <a:t>Download and Install EV3DeviceManager when prompted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87DD2C-0FE8-3144-B8F1-6B5A60C4E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7D1F41-A055-5041-B519-73E00360E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439" y="2729579"/>
            <a:ext cx="6208432" cy="376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68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96C14-859A-5F4C-84BF-5EF5C286F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sz="3000" dirty="0"/>
              <a:t>Actualizarea </a:t>
            </a:r>
            <a:r>
              <a:rPr lang="en-US" sz="3000" dirty="0"/>
              <a:t>Firmware</a:t>
            </a:r>
            <a:r>
              <a:rPr lang="ro-RO" sz="3000" dirty="0"/>
              <a:t>-ului brick-ului</a:t>
            </a:r>
            <a:endParaRPr lang="en-US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46A19-A515-4043-9B37-59C09E3AE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49" y="1163293"/>
            <a:ext cx="8245474" cy="1956389"/>
          </a:xfrm>
        </p:spPr>
        <p:txBody>
          <a:bodyPr>
            <a:normAutofit/>
          </a:bodyPr>
          <a:lstStyle/>
          <a:p>
            <a:r>
              <a:rPr lang="ro-RO" sz="1600" dirty="0"/>
              <a:t>Odată ce </a:t>
            </a:r>
            <a:r>
              <a:rPr lang="en-US" sz="1600" dirty="0"/>
              <a:t>EV3DeviceManager </a:t>
            </a:r>
            <a:r>
              <a:rPr lang="ro-RO" sz="1600" dirty="0"/>
              <a:t>este instalat, pagina </a:t>
            </a:r>
            <a:r>
              <a:rPr lang="en-US" sz="1600" dirty="0"/>
              <a:t>Web page </a:t>
            </a:r>
            <a:r>
              <a:rPr lang="ro-RO" sz="1600" dirty="0"/>
              <a:t>ar trebui să arate dispozitivele conectate și versiunea de firmware. </a:t>
            </a:r>
            <a:endParaRPr lang="en-US" sz="1600" dirty="0"/>
          </a:p>
          <a:p>
            <a:r>
              <a:rPr lang="ro-RO" sz="1600" dirty="0"/>
              <a:t>Observați că aceasta merge doar dacă două brick-uri sunt conectate prin cablu usb</a:t>
            </a:r>
            <a:r>
              <a:rPr lang="en-US" sz="1600" dirty="0"/>
              <a:t>. </a:t>
            </a:r>
            <a:r>
              <a:rPr lang="ro-RO" sz="1600" dirty="0"/>
              <a:t>O sa fie nevoie să dați </a:t>
            </a:r>
            <a:r>
              <a:rPr lang="en-US" sz="1600" dirty="0"/>
              <a:t>refresh </a:t>
            </a:r>
            <a:r>
              <a:rPr lang="ro-RO" sz="1600" dirty="0"/>
              <a:t>la pagină și/sau să conectați/deconectați brick-ul după ce instalați software-ul pentru a vedea ecranul. </a:t>
            </a:r>
            <a:endParaRPr lang="en-US" sz="1600" dirty="0"/>
          </a:p>
          <a:p>
            <a:r>
              <a:rPr lang="ro-RO" sz="1600" dirty="0"/>
              <a:t>Apăsați pe ,,</a:t>
            </a:r>
            <a:r>
              <a:rPr lang="en-US" sz="1600" dirty="0"/>
              <a:t>update firmware’’</a:t>
            </a:r>
            <a:r>
              <a:rPr lang="ro-RO" sz="1600" dirty="0"/>
              <a:t> dacă e necesar.</a:t>
            </a:r>
            <a:r>
              <a:rPr lang="en-US" sz="1600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9B0EC4-595C-8E46-A586-4E352D6E1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521EAA-133B-5A4C-99A8-AEBF6446A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325" y="3035158"/>
            <a:ext cx="5777597" cy="351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14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035BB-C059-E845-9712-81A97987D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Updat</a:t>
            </a:r>
            <a:r>
              <a:rPr lang="ro-RO" sz="3200" dirty="0"/>
              <a:t>area firmware-ului de pe brick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5ED9E-97B5-5846-8112-F01605EC6D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2074" y="1752600"/>
            <a:ext cx="4200599" cy="4373563"/>
          </a:xfrm>
        </p:spPr>
        <p:txBody>
          <a:bodyPr/>
          <a:lstStyle/>
          <a:p>
            <a:r>
              <a:rPr lang="ro-RO" dirty="0"/>
              <a:t>Trebuie să urmărești căsuțele de dialog din stânga ca parte a procesului de update.</a:t>
            </a:r>
            <a:r>
              <a:rPr lang="en-US" dirty="0"/>
              <a:t> </a:t>
            </a:r>
          </a:p>
          <a:p>
            <a:r>
              <a:rPr lang="ro-RO" dirty="0"/>
              <a:t>Urmăriți instrucțiunile furnizate</a:t>
            </a:r>
            <a:r>
              <a:rPr lang="en-US" dirty="0"/>
              <a:t> (e.g. </a:t>
            </a:r>
            <a:r>
              <a:rPr lang="ro-RO" dirty="0"/>
              <a:t>Apasă pe </a:t>
            </a:r>
            <a:r>
              <a:rPr lang="en-US" dirty="0"/>
              <a:t>Update </a:t>
            </a:r>
            <a:r>
              <a:rPr lang="ro-RO" dirty="0"/>
              <a:t>acum</a:t>
            </a:r>
            <a:r>
              <a:rPr lang="en-US" dirty="0"/>
              <a:t>)</a:t>
            </a:r>
          </a:p>
          <a:p>
            <a:r>
              <a:rPr lang="ro-RO" dirty="0"/>
              <a:t>La sfârșitul procesului, vei avea nevoie să deschizi brick-ul pentru a-l conecta la calculator.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1A044F-E186-844F-8D4C-689F20798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6BFBCB-D422-A646-A573-9F8B54F3C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27127"/>
            <a:ext cx="3935228" cy="17881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6B77E3-B798-4DB2-B496-72524B3F1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061765"/>
            <a:ext cx="3935228" cy="15089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855A92-2209-4D67-B71B-7DEEF0BDA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686380"/>
            <a:ext cx="3935228" cy="166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517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65" y="439032"/>
            <a:ext cx="8245475" cy="1371600"/>
          </a:xfrm>
        </p:spPr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34886"/>
            <a:ext cx="8245474" cy="4553003"/>
          </a:xfrm>
        </p:spPr>
        <p:txBody>
          <a:bodyPr>
            <a:noAutofit/>
          </a:bodyPr>
          <a:lstStyle/>
          <a:p>
            <a:r>
              <a:rPr lang="ro-RO" sz="1800" dirty="0"/>
              <a:t>Această lecție de Mindstorms a fost realizată de </a:t>
            </a:r>
            <a:r>
              <a:rPr lang="en-US" sz="1800" dirty="0"/>
              <a:t>Sanjay </a:t>
            </a:r>
            <a:r>
              <a:rPr lang="en-US" sz="1800" dirty="0" err="1"/>
              <a:t>Seshan</a:t>
            </a:r>
            <a:r>
              <a:rPr lang="en-US" sz="1800" dirty="0"/>
              <a:t> </a:t>
            </a:r>
            <a:r>
              <a:rPr lang="ro-RO" sz="1800" dirty="0"/>
              <a:t>și</a:t>
            </a:r>
            <a:r>
              <a:rPr lang="en-US" sz="1800" dirty="0"/>
              <a:t> Arvind </a:t>
            </a:r>
            <a:r>
              <a:rPr lang="en-US" sz="1800" dirty="0" err="1"/>
              <a:t>Seshan</a:t>
            </a:r>
            <a:r>
              <a:rPr lang="ro-RO" sz="1800" dirty="0"/>
              <a:t>.</a:t>
            </a:r>
          </a:p>
          <a:p>
            <a:r>
              <a:rPr lang="ro-RO" sz="1800" dirty="0"/>
              <a:t>Mai multe lecții sunt disponibile pe ev3lessons.com</a:t>
            </a:r>
          </a:p>
          <a:p>
            <a:r>
              <a:rPr lang="ro-RO" sz="1800" dirty="0"/>
              <a:t>Această lecție a fost tradusă în limba română de echipa de robotică FTC – ROSOPHIA #21455 RO20.</a:t>
            </a:r>
            <a:endParaRPr lang="en-US" sz="1800" dirty="0"/>
          </a:p>
          <a:p>
            <a:br>
              <a:rPr lang="en-US" sz="1800" b="0" dirty="0"/>
            </a:br>
            <a:endParaRPr lang="en-US" sz="1800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457199" y="4630535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2050" name="Picture 2" descr="Creative Commons License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18595" y="3609409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EV3Lessons.com, 2020, Last Update: (12/21/2019)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7450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beginner</Template>
  <TotalTime>6702</TotalTime>
  <Words>540</Words>
  <Application>Microsoft Office PowerPoint</Application>
  <PresentationFormat>On-screen Show (4:3)</PresentationFormat>
  <Paragraphs>50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Helvetica Neue</vt:lpstr>
      <vt:lpstr>beginner</vt:lpstr>
      <vt:lpstr>Custom Design</vt:lpstr>
      <vt:lpstr>PowerPoint Presentation</vt:lpstr>
      <vt:lpstr>Obiectivele lecției</vt:lpstr>
      <vt:lpstr>De ce să ne preocupăm de update-uri?</vt:lpstr>
      <vt:lpstr>NOTă: două ediții</vt:lpstr>
      <vt:lpstr>Actualizarea SOFTWARE-ului</vt:lpstr>
      <vt:lpstr>Actualizarea Firmware-ului brick-ului</vt:lpstr>
      <vt:lpstr>Actualizarea Firmware-ului brick-ului</vt:lpstr>
      <vt:lpstr>Updatarea firmware-ului de pe brick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BEGINNER EV3 PROGRAMMING Lesson</dc:title>
  <dc:creator>Sanjay Seshan</dc:creator>
  <cp:lastModifiedBy>marinela</cp:lastModifiedBy>
  <cp:revision>62</cp:revision>
  <cp:lastPrinted>2017-02-09T14:14:37Z</cp:lastPrinted>
  <dcterms:created xsi:type="dcterms:W3CDTF">2014-08-07T02:19:13Z</dcterms:created>
  <dcterms:modified xsi:type="dcterms:W3CDTF">2023-08-31T05:28:45Z</dcterms:modified>
</cp:coreProperties>
</file>

<file path=docProps/thumbnail.jpeg>
</file>